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61" r:id="rId2"/>
    <p:sldId id="262" r:id="rId3"/>
    <p:sldId id="294" r:id="rId4"/>
    <p:sldId id="302" r:id="rId5"/>
    <p:sldId id="297" r:id="rId6"/>
    <p:sldId id="303" r:id="rId7"/>
    <p:sldId id="296" r:id="rId8"/>
    <p:sldId id="266" r:id="rId9"/>
    <p:sldId id="306" r:id="rId10"/>
    <p:sldId id="307" r:id="rId11"/>
    <p:sldId id="308" r:id="rId12"/>
    <p:sldId id="309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90" r:id="rId25"/>
    <p:sldId id="291" r:id="rId26"/>
    <p:sldId id="293" r:id="rId27"/>
    <p:sldId id="279" r:id="rId28"/>
    <p:sldId id="280" r:id="rId29"/>
    <p:sldId id="304" r:id="rId30"/>
    <p:sldId id="305" r:id="rId31"/>
    <p:sldId id="281" r:id="rId32"/>
    <p:sldId id="282" r:id="rId33"/>
    <p:sldId id="283" r:id="rId34"/>
    <p:sldId id="284" r:id="rId35"/>
    <p:sldId id="285" r:id="rId36"/>
    <p:sldId id="286" r:id="rId37"/>
    <p:sldId id="288" r:id="rId38"/>
    <p:sldId id="292" r:id="rId39"/>
    <p:sldId id="295" r:id="rId40"/>
    <p:sldId id="300" r:id="rId41"/>
    <p:sldId id="301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5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667E2-8D9F-4C7B-B435-68778981327A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CFA34-C9FE-4E01-9994-E92610D97B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F73C20-C7F3-42AB-AF39-18F7153E788E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Flatbed Scanners crop as much as you can</a:t>
            </a:r>
          </a:p>
          <a:p>
            <a:pPr eaLnBrk="1" hangingPunct="1"/>
            <a:r>
              <a:rPr lang="en-US" smtClean="0"/>
              <a:t>Keep everything in one folder</a:t>
            </a: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87069C-2539-4BD7-9D08-9A85146EFE56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0A01-CE6E-452E-BFB1-AC8D2F9B8659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EBA6-D592-4B36-A22C-FFF3DF444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0A01-CE6E-452E-BFB1-AC8D2F9B8659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EBA6-D592-4B36-A22C-FFF3DF444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0A01-CE6E-452E-BFB1-AC8D2F9B8659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EBA6-D592-4B36-A22C-FFF3DF444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85800"/>
            <a:ext cx="6858000" cy="762000"/>
          </a:xfrm>
          <a:prstGeom prst="rect">
            <a:avLst/>
          </a:prstGeom>
        </p:spPr>
        <p:txBody>
          <a:bodyPr anchor="ctr"/>
          <a:lstStyle>
            <a:lvl1pPr algn="l"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905000" y="1676400"/>
            <a:ext cx="6781800" cy="464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0A01-CE6E-452E-BFB1-AC8D2F9B8659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EBA6-D592-4B36-A22C-FFF3DF444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0A01-CE6E-452E-BFB1-AC8D2F9B8659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EBA6-D592-4B36-A22C-FFF3DF444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0A01-CE6E-452E-BFB1-AC8D2F9B8659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EBA6-D592-4B36-A22C-FFF3DF444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0A01-CE6E-452E-BFB1-AC8D2F9B8659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EBA6-D592-4B36-A22C-FFF3DF444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0A01-CE6E-452E-BFB1-AC8D2F9B8659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EBA6-D592-4B36-A22C-FFF3DF444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0A01-CE6E-452E-BFB1-AC8D2F9B8659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EBA6-D592-4B36-A22C-FFF3DF444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0A01-CE6E-452E-BFB1-AC8D2F9B8659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EBA6-D592-4B36-A22C-FFF3DF444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0A01-CE6E-452E-BFB1-AC8D2F9B8659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EBA6-D592-4B36-A22C-FFF3DF444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00A01-CE6E-452E-BFB1-AC8D2F9B8659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5EBA6-D592-4B36-A22C-FFF3DF444D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l.scps.k12.fl.us/zootraining.htm" TargetMode="External"/><Relationship Id="rId2" Type="http://schemas.openxmlformats.org/officeDocument/2006/relationships/hyperlink" Target="http://digitalstorytelling.coe.uh.edu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ITbuFIG4Xvc" TargetMode="External"/><Relationship Id="rId2" Type="http://schemas.openxmlformats.org/officeDocument/2006/relationships/hyperlink" Target="http://www.youtube.com/watch?v=hkZo7kqpd14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search.creativecommons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mericanrhetoric.com/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kanter.blip.tv/file/75884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talhistory.uh.edu/" TargetMode="External"/><Relationship Id="rId3" Type="http://schemas.openxmlformats.org/officeDocument/2006/relationships/hyperlink" Target="http://www.flickr.com/" TargetMode="External"/><Relationship Id="rId7" Type="http://schemas.openxmlformats.org/officeDocument/2006/relationships/hyperlink" Target="http://search.creativecommons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deas.wisconsin.edu/imageideas.cfm" TargetMode="External"/><Relationship Id="rId5" Type="http://schemas.openxmlformats.org/officeDocument/2006/relationships/hyperlink" Target="http://digitalgallery.nypl.org/nypldigital/index.cfm" TargetMode="External"/><Relationship Id="rId4" Type="http://schemas.openxmlformats.org/officeDocument/2006/relationships/hyperlink" Target="http://memory.loc.gov/ammem/index.html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iceless.com/us/personal/en/pricelesstv/index.html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PhotoStory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 to Microsoft </a:t>
            </a:r>
            <a:r>
              <a:rPr lang="en-US" dirty="0" smtClean="0"/>
              <a:t>Users</a:t>
            </a:r>
          </a:p>
          <a:p>
            <a:endParaRPr lang="en-US" dirty="0" smtClean="0"/>
          </a:p>
          <a:p>
            <a:r>
              <a:rPr lang="en-US" dirty="0" smtClean="0"/>
              <a:t>Tonight’s stories </a:t>
            </a:r>
            <a:r>
              <a:rPr lang="en-US" dirty="0" smtClean="0">
                <a:hlinkClick r:id="rId2"/>
              </a:rPr>
              <a:t>http://digitalstorytelling.coe.uh.edu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   http</a:t>
            </a:r>
            <a:r>
              <a:rPr lang="en-US" dirty="0" smtClean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www.real.scps.k12.fl.us/zootraining.htm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4149825_fe541a61b2_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381000"/>
            <a:ext cx="2946400" cy="2209800"/>
          </a:xfrm>
        </p:spPr>
      </p:pic>
      <p:pic>
        <p:nvPicPr>
          <p:cNvPr id="5" name="Picture 4" descr="219633385_e0786a6e78_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3429000"/>
            <a:ext cx="3149600" cy="2362200"/>
          </a:xfrm>
          <a:prstGeom prst="rect">
            <a:avLst/>
          </a:prstGeom>
        </p:spPr>
      </p:pic>
      <p:pic>
        <p:nvPicPr>
          <p:cNvPr id="6" name="Picture 5" descr="237440675_a674eb03c6_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5800" y="457200"/>
            <a:ext cx="3733800" cy="2800350"/>
          </a:xfrm>
          <a:prstGeom prst="rect">
            <a:avLst/>
          </a:prstGeom>
        </p:spPr>
      </p:pic>
      <p:pic>
        <p:nvPicPr>
          <p:cNvPr id="7" name="Picture 6" descr="326703770_e39d84988b_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5800" y="3581400"/>
            <a:ext cx="3886200" cy="25065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400" y="228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3276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67200" y="381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114800" y="3505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762000" cy="457200"/>
          </a:xfrm>
        </p:spPr>
        <p:txBody>
          <a:bodyPr>
            <a:noAutofit/>
          </a:bodyPr>
          <a:lstStyle/>
          <a:p>
            <a:r>
              <a:rPr lang="en-US" sz="2800" dirty="0" smtClean="0"/>
              <a:t>8</a:t>
            </a:r>
            <a:endParaRPr lang="en-US" sz="2800" dirty="0"/>
          </a:p>
        </p:txBody>
      </p:sp>
      <p:pic>
        <p:nvPicPr>
          <p:cNvPr id="4" name="Picture 3" descr="437181096_96de155ef3_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914400"/>
            <a:ext cx="2970237" cy="19782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33528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9</a:t>
            </a:r>
            <a:endParaRPr lang="en-US" sz="2800" dirty="0"/>
          </a:p>
        </p:txBody>
      </p:sp>
      <p:pic>
        <p:nvPicPr>
          <p:cNvPr id="6" name="Picture 5" descr="761288718_9d0b03d5d3_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4038600"/>
            <a:ext cx="2546662" cy="1820465"/>
          </a:xfrm>
          <a:prstGeom prst="rect">
            <a:avLst/>
          </a:prstGeom>
        </p:spPr>
      </p:pic>
      <p:pic>
        <p:nvPicPr>
          <p:cNvPr id="7" name="Picture 6" descr="MKE_tanajawh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0600" y="1676400"/>
            <a:ext cx="3505200" cy="2628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62400" y="1295400"/>
            <a:ext cx="83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10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914400" cy="8683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11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00" y="609600"/>
            <a:ext cx="990600" cy="838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12</a:t>
            </a:r>
            <a:endParaRPr lang="en-US" sz="2800" dirty="0"/>
          </a:p>
        </p:txBody>
      </p:sp>
      <p:pic>
        <p:nvPicPr>
          <p:cNvPr id="4" name="Picture 3" descr="heavenlysk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600200"/>
            <a:ext cx="3015696" cy="2286000"/>
          </a:xfrm>
          <a:prstGeom prst="rect">
            <a:avLst/>
          </a:prstGeom>
        </p:spPr>
      </p:pic>
      <p:pic>
        <p:nvPicPr>
          <p:cNvPr id="5" name="Picture 4" descr="mo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1676400"/>
            <a:ext cx="2819400" cy="2114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5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Gill Sans MT" pitchFamily="34" charset="0"/>
                <a:cs typeface="Arial" charset="0"/>
              </a:rPr>
              <a:t>Open Photostory 3</a:t>
            </a: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9219" name="Text Placeholder 6"/>
          <p:cNvSpPr>
            <a:spLocks noGrp="1"/>
          </p:cNvSpPr>
          <p:nvPr>
            <p:ph type="body" sz="quarter" idx="13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Arial" charset="0"/>
              <a:buNone/>
            </a:pPr>
            <a:endParaRPr lang="en-US" smtClean="0">
              <a:latin typeface="Arial" charset="0"/>
              <a:cs typeface="Arial" charset="0"/>
            </a:endParaRPr>
          </a:p>
        </p:txBody>
      </p:sp>
      <p:sp>
        <p:nvSpPr>
          <p:cNvPr id="9220" name="Date Placeholder 1"/>
          <p:cNvSpPr>
            <a:spLocks noGrp="1"/>
          </p:cNvSpPr>
          <p:nvPr>
            <p:ph type="dt" sz="quarter" idx="4294967295"/>
          </p:nvPr>
        </p:nvSpPr>
        <p:spPr bwMode="auto">
          <a:xfrm>
            <a:off x="7010400" y="6416675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257FE3B5-BB3C-4BA2-A87E-591EEC857096}" type="datetime1">
              <a:rPr lang="en-US"/>
              <a:pPr/>
              <a:t>1/25/2010</a:t>
            </a:fld>
            <a:endParaRPr lang="en-US"/>
          </a:p>
        </p:txBody>
      </p:sp>
      <p:sp>
        <p:nvSpPr>
          <p:cNvPr id="9221" name="Slide Number Placeholder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686800" y="6416675"/>
            <a:ext cx="4572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19BCB6DA-8341-482E-88B8-BC33F14BF2F8}" type="slidenum">
              <a:rPr lang="en-US"/>
              <a:pPr/>
              <a:t>13</a:t>
            </a:fld>
            <a:endParaRPr lang="en-US"/>
          </a:p>
        </p:txBody>
      </p:sp>
      <p:pic>
        <p:nvPicPr>
          <p:cNvPr id="9222" name="Picture 7" descr="2009-07-29_13460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524000"/>
            <a:ext cx="6877050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10800000">
            <a:off x="7848600" y="6400800"/>
            <a:ext cx="1295400" cy="1588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4" name="TextBox 9"/>
          <p:cNvSpPr txBox="1">
            <a:spLocks noChangeArrowheads="1"/>
          </p:cNvSpPr>
          <p:nvPr/>
        </p:nvSpPr>
        <p:spPr bwMode="auto">
          <a:xfrm>
            <a:off x="152400" y="4724400"/>
            <a:ext cx="16002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Select ‘Next’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 bwMode="auto">
          <a:xfrm>
            <a:off x="1600200" y="762000"/>
            <a:ext cx="7391400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smtClean="0">
                <a:latin typeface="Arial" charset="0"/>
                <a:cs typeface="Arial" charset="0"/>
              </a:rPr>
              <a:t>Import And Order Your Images</a:t>
            </a:r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828800"/>
            <a:ext cx="6272213" cy="4648200"/>
          </a:xfrm>
          <a:noFill/>
          <a:ln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10800000">
            <a:off x="7162800" y="4419600"/>
            <a:ext cx="1295400" cy="1588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>
            <a:off x="7239000" y="5715000"/>
            <a:ext cx="1295400" cy="1588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 bwMode="auto">
          <a:xfrm>
            <a:off x="1828800" y="685800"/>
            <a:ext cx="6858000" cy="76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3600" smtClean="0">
                <a:latin typeface="Arial" charset="0"/>
                <a:cs typeface="Arial" charset="0"/>
              </a:rPr>
              <a:t>Basic Editing Available*</a:t>
            </a:r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524000"/>
            <a:ext cx="6272213" cy="4648200"/>
          </a:xfrm>
          <a:noFill/>
          <a:ln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>
            <a:off x="2286000" y="3810000"/>
            <a:ext cx="1219200" cy="836613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69" name="TextBox 5"/>
          <p:cNvSpPr txBox="1">
            <a:spLocks noChangeArrowheads="1"/>
          </p:cNvSpPr>
          <p:nvPr/>
        </p:nvSpPr>
        <p:spPr bwMode="auto">
          <a:xfrm>
            <a:off x="228600" y="2362200"/>
            <a:ext cx="2286000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*Precise editing is better left to another program, and done before import</a:t>
            </a:r>
            <a:endParaRPr lang="en-US" sz="2800" b="1">
              <a:solidFill>
                <a:srgbClr val="FF0000"/>
              </a:solidFill>
            </a:endParaRP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524000"/>
            <a:ext cx="6684963" cy="4953000"/>
          </a:xfrm>
          <a:noFill/>
          <a:ln>
            <a:miter lim="800000"/>
            <a:headEnd/>
            <a:tailEnd/>
          </a:ln>
        </p:spPr>
      </p:pic>
      <p:sp>
        <p:nvSpPr>
          <p:cNvPr id="12291" name="Title 1"/>
          <p:cNvSpPr>
            <a:spLocks noGrp="1"/>
          </p:cNvSpPr>
          <p:nvPr>
            <p:ph type="title"/>
          </p:nvPr>
        </p:nvSpPr>
        <p:spPr bwMode="auto">
          <a:xfrm>
            <a:off x="1676400" y="609600"/>
            <a:ext cx="7162800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mtClean="0">
                <a:latin typeface="Arial" charset="0"/>
                <a:cs typeface="Arial" charset="0"/>
              </a:rPr>
              <a:t>Select Next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10800000">
            <a:off x="7315200" y="6324600"/>
            <a:ext cx="1295400" cy="1588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600200"/>
            <a:ext cx="649605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itle 1"/>
          <p:cNvSpPr>
            <a:spLocks noGrp="1"/>
          </p:cNvSpPr>
          <p:nvPr>
            <p:ph type="title"/>
          </p:nvPr>
        </p:nvSpPr>
        <p:spPr bwMode="auto">
          <a:xfrm>
            <a:off x="1676400" y="609600"/>
            <a:ext cx="7086600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mtClean="0">
                <a:latin typeface="Arial" charset="0"/>
                <a:cs typeface="Arial" charset="0"/>
              </a:rPr>
              <a:t>Add Text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10800000">
            <a:off x="7086600" y="3810000"/>
            <a:ext cx="1524000" cy="1588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7" name="TextBox 11"/>
          <p:cNvSpPr txBox="1">
            <a:spLocks noChangeArrowheads="1"/>
          </p:cNvSpPr>
          <p:nvPr/>
        </p:nvSpPr>
        <p:spPr bwMode="auto">
          <a:xfrm>
            <a:off x="228600" y="2362200"/>
            <a:ext cx="1905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Carefully chosen and placed text can enhance image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600200"/>
            <a:ext cx="649605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itle 1"/>
          <p:cNvSpPr>
            <a:spLocks noGrp="1"/>
          </p:cNvSpPr>
          <p:nvPr>
            <p:ph type="title"/>
          </p:nvPr>
        </p:nvSpPr>
        <p:spPr bwMode="auto">
          <a:xfrm>
            <a:off x="1676400" y="609600"/>
            <a:ext cx="7086600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mtClean="0">
                <a:latin typeface="Arial" charset="0"/>
                <a:cs typeface="Arial" charset="0"/>
              </a:rPr>
              <a:t>Photo Effects*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981200" y="4876800"/>
            <a:ext cx="1447800" cy="1588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1" name="TextBox 11"/>
          <p:cNvSpPr txBox="1">
            <a:spLocks noChangeArrowheads="1"/>
          </p:cNvSpPr>
          <p:nvPr/>
        </p:nvSpPr>
        <p:spPr bwMode="auto">
          <a:xfrm>
            <a:off x="0" y="3657600"/>
            <a:ext cx="23622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/>
              <a:t>*Not recommended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7950" y="1600200"/>
            <a:ext cx="649605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itle 1"/>
          <p:cNvSpPr>
            <a:spLocks noGrp="1"/>
          </p:cNvSpPr>
          <p:nvPr>
            <p:ph type="title"/>
          </p:nvPr>
        </p:nvSpPr>
        <p:spPr bwMode="auto">
          <a:xfrm>
            <a:off x="914400" y="685800"/>
            <a:ext cx="8229600" cy="76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charset="0"/>
                <a:cs typeface="Arial" charset="0"/>
              </a:rPr>
              <a:t>Good Time to Save Project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133600" y="6248400"/>
            <a:ext cx="1524000" cy="1588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5" name="TextBox 7"/>
          <p:cNvSpPr txBox="1">
            <a:spLocks noChangeArrowheads="1"/>
          </p:cNvSpPr>
          <p:nvPr/>
        </p:nvSpPr>
        <p:spPr bwMode="auto">
          <a:xfrm>
            <a:off x="228600" y="4876800"/>
            <a:ext cx="21336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Saved as a PS3 Project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Planning Steps</a:t>
            </a: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Brainstorm an idea for your story. Consider audience and purpose.</a:t>
            </a:r>
          </a:p>
          <a:p>
            <a:pPr marL="514350" indent="-514350">
              <a:buAutoNum type="arabicParenR"/>
            </a:pPr>
            <a:r>
              <a:rPr lang="en-US" dirty="0" smtClean="0"/>
              <a:t>Develop a narrative script.</a:t>
            </a:r>
          </a:p>
          <a:p>
            <a:pPr marL="514350" indent="-514350">
              <a:buAutoNum type="arabicParenR"/>
            </a:pPr>
            <a:r>
              <a:rPr lang="en-US" dirty="0" smtClean="0"/>
              <a:t>Create a simple storyboard to determine the sequence of the story. </a:t>
            </a:r>
          </a:p>
          <a:p>
            <a:pPr marL="514350" indent="-514350">
              <a:buAutoNum type="arabicParenR"/>
            </a:pPr>
            <a:r>
              <a:rPr lang="en-US" dirty="0" smtClean="0"/>
              <a:t>Collect or create images for the story </a:t>
            </a:r>
          </a:p>
          <a:p>
            <a:pPr marL="514350" indent="-514350">
              <a:buAutoNum type="arabicParenR"/>
            </a:pPr>
            <a:r>
              <a:rPr lang="en-US" dirty="0" smtClean="0"/>
              <a:t>Identify music for soundtrack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00200"/>
            <a:ext cx="649605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itle 1"/>
          <p:cNvSpPr>
            <a:spLocks noGrp="1"/>
          </p:cNvSpPr>
          <p:nvPr>
            <p:ph type="title"/>
          </p:nvPr>
        </p:nvSpPr>
        <p:spPr bwMode="auto">
          <a:xfrm>
            <a:off x="1676400" y="685800"/>
            <a:ext cx="7086600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mtClean="0">
                <a:latin typeface="Arial" charset="0"/>
                <a:cs typeface="Arial" charset="0"/>
              </a:rPr>
              <a:t>Select Next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10800000">
            <a:off x="7315200" y="6248400"/>
            <a:ext cx="1295400" cy="1588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 bwMode="auto">
          <a:xfrm>
            <a:off x="1752600" y="685800"/>
            <a:ext cx="6934200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mtClean="0">
                <a:latin typeface="Arial" charset="0"/>
                <a:cs typeface="Arial" charset="0"/>
              </a:rPr>
              <a:t>Add Narration</a:t>
            </a:r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00200"/>
            <a:ext cx="6478588" cy="4800600"/>
          </a:xfrm>
          <a:noFill/>
          <a:ln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10800000" flipV="1">
            <a:off x="7086600" y="2971800"/>
            <a:ext cx="1066800" cy="762000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3" name="TextBox 7"/>
          <p:cNvSpPr txBox="1">
            <a:spLocks noChangeArrowheads="1"/>
          </p:cNvSpPr>
          <p:nvPr/>
        </p:nvSpPr>
        <p:spPr bwMode="auto">
          <a:xfrm>
            <a:off x="304800" y="3276600"/>
            <a:ext cx="22098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PS3 adjusts length of slide display to narration of each image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 bwMode="auto">
          <a:xfrm>
            <a:off x="1752600" y="685800"/>
            <a:ext cx="6934200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mtClean="0">
                <a:latin typeface="Arial" charset="0"/>
                <a:cs typeface="Arial" charset="0"/>
              </a:rPr>
              <a:t>Customize Motion</a:t>
            </a:r>
          </a:p>
        </p:txBody>
      </p:sp>
      <p:pic>
        <p:nvPicPr>
          <p:cNvPr id="1843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00200"/>
            <a:ext cx="6478588" cy="4800600"/>
          </a:xfrm>
          <a:noFill/>
          <a:ln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10800000">
            <a:off x="5562600" y="4876800"/>
            <a:ext cx="1371600" cy="1588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TextBox 7"/>
          <p:cNvSpPr txBox="1">
            <a:spLocks noChangeArrowheads="1"/>
          </p:cNvSpPr>
          <p:nvPr/>
        </p:nvSpPr>
        <p:spPr bwMode="auto">
          <a:xfrm>
            <a:off x="228600" y="2438400"/>
            <a:ext cx="23622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Creates ‘movie like effect’ of still images or ‘Ken Burns Effect’ or ‘Hitchcock Zoom’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574800"/>
            <a:ext cx="6248400" cy="4875213"/>
          </a:xfrm>
          <a:noFill/>
          <a:ln>
            <a:miter lim="800000"/>
            <a:headEnd/>
            <a:tailEnd/>
          </a:ln>
        </p:spPr>
      </p:pic>
      <p:sp>
        <p:nvSpPr>
          <p:cNvPr id="19459" name="Title 1"/>
          <p:cNvSpPr>
            <a:spLocks noGrp="1"/>
          </p:cNvSpPr>
          <p:nvPr>
            <p:ph type="title"/>
          </p:nvPr>
        </p:nvSpPr>
        <p:spPr bwMode="auto">
          <a:xfrm>
            <a:off x="1828800" y="685800"/>
            <a:ext cx="6858000" cy="74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-US" smtClean="0">
                <a:latin typeface="Arial" charset="0"/>
                <a:cs typeface="Arial" charset="0"/>
              </a:rPr>
              <a:t>Customize Motion</a:t>
            </a:r>
          </a:p>
        </p:txBody>
      </p:sp>
      <p:sp>
        <p:nvSpPr>
          <p:cNvPr id="13" name="Oval 12"/>
          <p:cNvSpPr/>
          <p:nvPr/>
        </p:nvSpPr>
        <p:spPr>
          <a:xfrm>
            <a:off x="2971800" y="2362200"/>
            <a:ext cx="1295400" cy="381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486400" y="2362200"/>
            <a:ext cx="1219200" cy="381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462" name="TextBox 14"/>
          <p:cNvSpPr txBox="1">
            <a:spLocks noChangeArrowheads="1"/>
          </p:cNvSpPr>
          <p:nvPr/>
        </p:nvSpPr>
        <p:spPr bwMode="auto">
          <a:xfrm>
            <a:off x="457200" y="2133600"/>
            <a:ext cx="19812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Set Start and End Positions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Camera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8372" name="Picture 4" descr="CameraShotsAnglesMovement%20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3850"/>
            <a:ext cx="9144000" cy="665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47800"/>
            <a:ext cx="8229600" cy="1828799"/>
          </a:xfrm>
        </p:spPr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Wide shots set the scene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medium shots what is happening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close ups-emit emotion (especially the eyes)- “Ken Burns effect”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Left to Right is more comfortable than right to left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Zoom scary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31242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Ken Burn’s on the Ken Burn’s Effect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3733800"/>
            <a:ext cx="487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Ken Burn’s Jazz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4191000"/>
            <a:ext cx="5675586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219200"/>
            <a:ext cx="6867525" cy="536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 bwMode="auto">
          <a:xfrm>
            <a:off x="838200" y="685800"/>
            <a:ext cx="7848600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charset="0"/>
                <a:cs typeface="Arial" charset="0"/>
              </a:rPr>
              <a:t>Good Time to Save Project</a:t>
            </a:r>
          </a:p>
        </p:txBody>
      </p:sp>
      <p:pic>
        <p:nvPicPr>
          <p:cNvPr id="20483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00200"/>
            <a:ext cx="5964238" cy="4419600"/>
          </a:xfrm>
          <a:noFill/>
          <a:ln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V="1">
            <a:off x="2209800" y="5867400"/>
            <a:ext cx="1447800" cy="1588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 bwMode="auto">
          <a:xfrm>
            <a:off x="1752600" y="609600"/>
            <a:ext cx="7010400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mtClean="0">
                <a:latin typeface="Arial" charset="0"/>
                <a:cs typeface="Arial" charset="0"/>
              </a:rPr>
              <a:t>Select Next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152400" y="1752600"/>
            <a:ext cx="2362200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  <p:pic>
        <p:nvPicPr>
          <p:cNvPr id="2150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00200"/>
            <a:ext cx="5964238" cy="4419600"/>
          </a:xfrm>
          <a:noFill/>
          <a:ln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V="1">
            <a:off x="5334000" y="5867400"/>
            <a:ext cx="1447800" cy="1588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Music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hlinkClick r:id="rId2"/>
              </a:rPr>
              <a:t>http://www.soundzabound.com/</a:t>
            </a:r>
          </a:p>
          <a:p>
            <a:pPr eaLnBrk="1" hangingPunct="1"/>
            <a:r>
              <a:rPr lang="en-US" smtClean="0">
                <a:hlinkClick r:id="rId2"/>
              </a:rPr>
              <a:t>http://search.creativecommons.org/</a:t>
            </a:r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37892" name="Rectangle 3"/>
          <p:cNvSpPr>
            <a:spLocks noChangeArrowheads="1"/>
          </p:cNvSpPr>
          <p:nvPr/>
        </p:nvSpPr>
        <p:spPr bwMode="auto">
          <a:xfrm>
            <a:off x="7315200" y="19812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wauwatosasd</a:t>
            </a:r>
            <a:endParaRPr lang="en-US">
              <a:hlinkClick r:id="rId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426720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 Music activity.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Free download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066800"/>
            <a:ext cx="5668810" cy="50521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Oval 4"/>
          <p:cNvSpPr/>
          <p:nvPr/>
        </p:nvSpPr>
        <p:spPr>
          <a:xfrm>
            <a:off x="5867400" y="4724400"/>
            <a:ext cx="2133600" cy="838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Voice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hlinkClick r:id="rId2"/>
              </a:rPr>
              <a:t>http://www.americanrhetoric.com/</a:t>
            </a: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Audacity</a:t>
            </a:r>
          </a:p>
          <a:p>
            <a:pPr eaLnBrk="1" hangingPunct="1"/>
            <a:r>
              <a:rPr lang="en-US" smtClean="0"/>
              <a:t>Use the built in mic of the software</a:t>
            </a:r>
          </a:p>
        </p:txBody>
      </p:sp>
      <p:sp>
        <p:nvSpPr>
          <p:cNvPr id="38916" name="Rectangle 3"/>
          <p:cNvSpPr>
            <a:spLocks noChangeArrowheads="1"/>
          </p:cNvSpPr>
          <p:nvPr/>
        </p:nvSpPr>
        <p:spPr bwMode="auto">
          <a:xfrm>
            <a:off x="2514600" y="2667000"/>
            <a:ext cx="3541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Right click to save (never html)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 bwMode="auto">
          <a:xfrm>
            <a:off x="1752600" y="609600"/>
            <a:ext cx="7010400" cy="838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mtClean="0">
                <a:latin typeface="Arial" charset="0"/>
                <a:cs typeface="Arial" charset="0"/>
              </a:rPr>
              <a:t>Add Music </a:t>
            </a:r>
          </a:p>
        </p:txBody>
      </p:sp>
      <p:pic>
        <p:nvPicPr>
          <p:cNvPr id="2253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524000"/>
            <a:ext cx="6067425" cy="4495800"/>
          </a:xfrm>
          <a:noFill/>
          <a:ln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4572000" y="2895600"/>
            <a:ext cx="1219200" cy="381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533" name="TextBox 9"/>
          <p:cNvSpPr txBox="1">
            <a:spLocks noChangeArrowheads="1"/>
          </p:cNvSpPr>
          <p:nvPr/>
        </p:nvSpPr>
        <p:spPr bwMode="auto">
          <a:xfrm>
            <a:off x="0" y="2209800"/>
            <a:ext cx="1981200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/>
              <a:t>Create Music option allows one to choose genre, style, band, mood, tempo and intensity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 bwMode="auto">
          <a:xfrm>
            <a:off x="1676400" y="609600"/>
            <a:ext cx="7010400" cy="838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mtClean="0">
                <a:latin typeface="Arial" charset="0"/>
                <a:cs typeface="Arial" charset="0"/>
              </a:rPr>
              <a:t>Add Music</a:t>
            </a:r>
          </a:p>
        </p:txBody>
      </p:sp>
      <p:pic>
        <p:nvPicPr>
          <p:cNvPr id="2355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371600"/>
            <a:ext cx="6253163" cy="4852988"/>
          </a:xfrm>
          <a:noFill/>
          <a:ln>
            <a:miter lim="800000"/>
            <a:headEnd/>
            <a:tailEnd/>
          </a:ln>
        </p:spPr>
      </p:pic>
      <p:sp>
        <p:nvSpPr>
          <p:cNvPr id="22" name="Oval 21"/>
          <p:cNvSpPr/>
          <p:nvPr/>
        </p:nvSpPr>
        <p:spPr>
          <a:xfrm>
            <a:off x="3505200" y="2286000"/>
            <a:ext cx="381000" cy="2286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3505200" y="2743200"/>
            <a:ext cx="381000" cy="2286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505200" y="2514600"/>
            <a:ext cx="381000" cy="2286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800600" y="2743200"/>
            <a:ext cx="457200" cy="2286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581400" y="3810000"/>
            <a:ext cx="381000" cy="2286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5257800" y="3810000"/>
            <a:ext cx="533400" cy="2286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562" name="Content Placeholder 10"/>
          <p:cNvSpPr>
            <a:spLocks noGrp="1"/>
          </p:cNvSpPr>
          <p:nvPr>
            <p:ph sz="half" idx="1"/>
          </p:nvPr>
        </p:nvSpPr>
        <p:spPr bwMode="auto">
          <a:xfrm>
            <a:off x="465138" y="1770063"/>
            <a:ext cx="4038600" cy="45259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7" descr="2009-07-29_15072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9725" y="1981200"/>
            <a:ext cx="60452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itle 1"/>
          <p:cNvSpPr>
            <a:spLocks noGrp="1"/>
          </p:cNvSpPr>
          <p:nvPr>
            <p:ph type="title"/>
          </p:nvPr>
        </p:nvSpPr>
        <p:spPr bwMode="auto">
          <a:xfrm>
            <a:off x="1676400" y="609600"/>
            <a:ext cx="7086600" cy="838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mtClean="0">
                <a:latin typeface="Arial" charset="0"/>
                <a:cs typeface="Arial" charset="0"/>
              </a:rPr>
              <a:t>Add Music</a:t>
            </a:r>
          </a:p>
        </p:txBody>
      </p:sp>
      <p:sp>
        <p:nvSpPr>
          <p:cNvPr id="24580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0" y="2057400"/>
            <a:ext cx="2971800" cy="4495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charset="0"/>
              <a:buNone/>
            </a:pPr>
            <a:r>
              <a:rPr lang="en-US" smtClean="0">
                <a:solidFill>
                  <a:schemeClr val="tx1"/>
                </a:solidFill>
                <a:latin typeface="Arial" charset="0"/>
                <a:cs typeface="Arial" charset="0"/>
              </a:rPr>
              <a:t>IMPORTANT: Set volume approximately 1/8th of total volume to avoid losing narration</a:t>
            </a:r>
          </a:p>
        </p:txBody>
      </p:sp>
      <p:sp>
        <p:nvSpPr>
          <p:cNvPr id="27" name="Oval 26"/>
          <p:cNvSpPr/>
          <p:nvPr/>
        </p:nvSpPr>
        <p:spPr>
          <a:xfrm flipV="1">
            <a:off x="3276600" y="4648200"/>
            <a:ext cx="457200" cy="3048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 bwMode="auto">
          <a:xfrm>
            <a:off x="1752600" y="685800"/>
            <a:ext cx="6934200" cy="74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/>
            <a:r>
              <a:rPr lang="en-US" smtClean="0">
                <a:latin typeface="Arial" charset="0"/>
                <a:cs typeface="Arial" charset="0"/>
              </a:rPr>
              <a:t>Preview Presentation</a:t>
            </a:r>
          </a:p>
        </p:txBody>
      </p:sp>
      <p:pic>
        <p:nvPicPr>
          <p:cNvPr id="25603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2225" y="1524000"/>
            <a:ext cx="6581775" cy="4876800"/>
          </a:xfrm>
          <a:noFill/>
          <a:ln>
            <a:miter lim="800000"/>
            <a:headEnd/>
            <a:tailEnd/>
          </a:ln>
        </p:spPr>
      </p:pic>
      <p:sp>
        <p:nvSpPr>
          <p:cNvPr id="8" name="Oval 7"/>
          <p:cNvSpPr/>
          <p:nvPr/>
        </p:nvSpPr>
        <p:spPr>
          <a:xfrm>
            <a:off x="6019800" y="6019800"/>
            <a:ext cx="1219200" cy="381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605" name="TextBox 8"/>
          <p:cNvSpPr txBox="1">
            <a:spLocks noChangeArrowheads="1"/>
          </p:cNvSpPr>
          <p:nvPr/>
        </p:nvSpPr>
        <p:spPr bwMode="auto">
          <a:xfrm>
            <a:off x="0" y="2514600"/>
            <a:ext cx="2286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Preview presentation and select ‘Back’ to make changes</a:t>
            </a:r>
          </a:p>
        </p:txBody>
      </p:sp>
      <p:sp>
        <p:nvSpPr>
          <p:cNvPr id="10" name="Oval 9"/>
          <p:cNvSpPr/>
          <p:nvPr/>
        </p:nvSpPr>
        <p:spPr>
          <a:xfrm>
            <a:off x="6934200" y="4648200"/>
            <a:ext cx="1676400" cy="3048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 bwMode="auto">
          <a:xfrm>
            <a:off x="1676400" y="609600"/>
            <a:ext cx="7010400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mtClean="0">
                <a:latin typeface="Arial" charset="0"/>
                <a:cs typeface="Arial" charset="0"/>
              </a:rPr>
              <a:t>Select Next</a:t>
            </a:r>
          </a:p>
        </p:txBody>
      </p:sp>
      <p:pic>
        <p:nvPicPr>
          <p:cNvPr id="2662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509713"/>
            <a:ext cx="6408738" cy="4748212"/>
          </a:xfrm>
          <a:noFill/>
          <a:ln>
            <a:miter lim="800000"/>
            <a:headEnd/>
            <a:tailEnd/>
          </a:ln>
        </p:spPr>
      </p:pic>
      <p:cxnSp>
        <p:nvCxnSpPr>
          <p:cNvPr id="10" name="Straight Arrow Connector 9"/>
          <p:cNvCxnSpPr/>
          <p:nvPr/>
        </p:nvCxnSpPr>
        <p:spPr>
          <a:xfrm flipV="1">
            <a:off x="5334000" y="6096000"/>
            <a:ext cx="1447800" cy="1588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 bwMode="auto">
          <a:xfrm>
            <a:off x="1752600" y="609600"/>
            <a:ext cx="7086600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mtClean="0">
                <a:latin typeface="Arial" charset="0"/>
                <a:cs typeface="Arial" charset="0"/>
              </a:rPr>
              <a:t>Save Your Story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0" y="1770063"/>
            <a:ext cx="2438400" cy="45259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latin typeface="Arial" charset="0"/>
                <a:cs typeface="Arial" charset="0"/>
              </a:rPr>
              <a:t>”</a:t>
            </a:r>
          </a:p>
        </p:txBody>
      </p:sp>
      <p:pic>
        <p:nvPicPr>
          <p:cNvPr id="2765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752600"/>
            <a:ext cx="6264275" cy="4641850"/>
          </a:xfrm>
          <a:noFill/>
          <a:ln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2743200" y="2743200"/>
            <a:ext cx="2667000" cy="457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743200" y="5715000"/>
            <a:ext cx="1447800" cy="381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655" name="TextBox 6"/>
          <p:cNvSpPr txBox="1">
            <a:spLocks noChangeArrowheads="1"/>
          </p:cNvSpPr>
          <p:nvPr/>
        </p:nvSpPr>
        <p:spPr bwMode="auto">
          <a:xfrm>
            <a:off x="228600" y="2514600"/>
            <a:ext cx="21336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Select ‘Save story for playback on computer’ AND</a:t>
            </a:r>
          </a:p>
          <a:p>
            <a:r>
              <a:rPr lang="en-US" sz="2800"/>
              <a:t>‘Settings’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 bwMode="auto">
          <a:xfrm>
            <a:off x="1676400" y="762000"/>
            <a:ext cx="7010400" cy="914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mtClean="0">
                <a:latin typeface="Arial" charset="0"/>
                <a:cs typeface="Arial" charset="0"/>
              </a:rPr>
              <a:t>Save Your Story</a:t>
            </a:r>
          </a:p>
        </p:txBody>
      </p:sp>
      <p:pic>
        <p:nvPicPr>
          <p:cNvPr id="29699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3388" y="1752600"/>
            <a:ext cx="6170612" cy="4572000"/>
          </a:xfrm>
          <a:noFill/>
          <a:ln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6934200" y="5943600"/>
            <a:ext cx="1447800" cy="381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701" name="TextBox 7"/>
          <p:cNvSpPr txBox="1">
            <a:spLocks noChangeArrowheads="1"/>
          </p:cNvSpPr>
          <p:nvPr/>
        </p:nvSpPr>
        <p:spPr bwMode="auto">
          <a:xfrm>
            <a:off x="0" y="2179638"/>
            <a:ext cx="28956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Select ‘Next’</a:t>
            </a:r>
          </a:p>
          <a:p>
            <a:endParaRPr lang="en-US" sz="2800"/>
          </a:p>
          <a:p>
            <a:r>
              <a:rPr lang="en-US" sz="2800"/>
              <a:t>This is</a:t>
            </a:r>
            <a:r>
              <a:rPr lang="en-US"/>
              <a:t> </a:t>
            </a:r>
            <a:r>
              <a:rPr lang="en-US" sz="2800" b="1">
                <a:solidFill>
                  <a:srgbClr val="C00000"/>
                </a:solidFill>
              </a:rPr>
              <a:t>CRITICAL</a:t>
            </a:r>
            <a:r>
              <a:rPr lang="en-US" sz="2800"/>
              <a:t> </a:t>
            </a:r>
            <a:r>
              <a:rPr lang="en-US"/>
              <a:t> </a:t>
            </a:r>
            <a:r>
              <a:rPr lang="en-US" sz="2800"/>
              <a:t>so that your file is saved in WMV format and can be played in Windows Media Player</a:t>
            </a:r>
            <a:endParaRPr lang="en-US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924800" cy="4191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dirty="0" smtClean="0">
                <a:solidFill>
                  <a:srgbClr val="000099"/>
                </a:solidFill>
              </a:rPr>
              <a:t> The file format determines quality and 		the amount of storage space: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 smtClean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 smtClean="0">
                <a:solidFill>
                  <a:srgbClr val="000099"/>
                </a:solidFill>
              </a:rPr>
              <a:t>		 AVI		High quality/Largest size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 smtClean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 smtClean="0">
                <a:solidFill>
                  <a:srgbClr val="000099"/>
                </a:solidFill>
              </a:rPr>
              <a:t>		 WMV	Good quality/Fairly small size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 smtClean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 smtClean="0">
                <a:solidFill>
                  <a:srgbClr val="000099"/>
                </a:solidFill>
              </a:rPr>
              <a:t>		 Flash	Good quality/Smallest size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Video Mistakes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Common Video Shooting Mistakes from Robert Scoble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Tools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332038"/>
            <a:ext cx="8229600" cy="4525962"/>
          </a:xfrm>
        </p:spPr>
        <p:txBody>
          <a:bodyPr/>
          <a:lstStyle/>
          <a:p>
            <a:pPr eaLnBrk="1" hangingPunct="1"/>
            <a:r>
              <a:rPr lang="en-US" smtClean="0"/>
              <a:t>Images</a:t>
            </a:r>
          </a:p>
          <a:p>
            <a:pPr eaLnBrk="1" hangingPunct="1"/>
            <a:r>
              <a:rPr lang="en-US" smtClean="0"/>
              <a:t>Software</a:t>
            </a:r>
          </a:p>
          <a:p>
            <a:pPr eaLnBrk="1" hangingPunct="1"/>
            <a:r>
              <a:rPr lang="en-US" smtClean="0"/>
              <a:t>Video </a:t>
            </a:r>
          </a:p>
          <a:p>
            <a:pPr eaLnBrk="1" hangingPunct="1"/>
            <a:r>
              <a:rPr lang="en-US" smtClean="0"/>
              <a:t>Music</a:t>
            </a:r>
          </a:p>
          <a:p>
            <a:pPr eaLnBrk="1" hangingPunct="1"/>
            <a:r>
              <a:rPr lang="en-US" smtClean="0"/>
              <a:t>voice</a:t>
            </a:r>
          </a:p>
          <a:p>
            <a:pPr eaLnBrk="1" hangingPunct="1"/>
            <a:endParaRPr lang="en-US" smtClean="0"/>
          </a:p>
        </p:txBody>
      </p:sp>
      <p:pic>
        <p:nvPicPr>
          <p:cNvPr id="33796" name="Picture 6" descr="C:\Documents and Settings\brennaje\Local Settings\Temporary Internet Files\Content.IE5\2235NT28\MCj039773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8075" y="2778125"/>
            <a:ext cx="3482975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7" descr="C:\Documents and Settings\brennaje\Local Settings\Temporary Internet Files\Content.IE5\2U7IT5FE\MCj0442148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2362200"/>
            <a:ext cx="10255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8" descr="C:\Documents and Settings\brennaje\Local Settings\Temporary Internet Files\Content.IE5\2U7IT5FE\MCj0442148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200400"/>
            <a:ext cx="1066800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10" descr="C:\Documents and Settings\brennaje\Local Settings\Temporary Internet Files\Content.IE5\TQS86Q7V\MCj0434827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30480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11" descr="C:\Documents and Settings\brennaje\Local Settings\Temporary Internet Files\Content.IE5\WJM7SP6N\MCj0441339000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2362200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your own Priceless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Upload to YouTube</a:t>
            </a:r>
          </a:p>
          <a:p>
            <a:r>
              <a:rPr lang="en-US" dirty="0" smtClean="0"/>
              <a:t>Put link on Wiki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Upload to YouTube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" charset="0"/>
              </a:rPr>
              <a:t>Photos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1365798">
            <a:off x="1593180" y="1506090"/>
            <a:ext cx="6342929" cy="44873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09600" y="-609600"/>
            <a:ext cx="68707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Images</a:t>
            </a: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7696200" cy="4267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b="1" smtClean="0"/>
              <a:t>The pixel dimensions of width and height should</a:t>
            </a:r>
          </a:p>
          <a:p>
            <a:pPr eaLnBrk="1" hangingPunct="1">
              <a:buFontTx/>
              <a:buNone/>
            </a:pPr>
            <a:r>
              <a:rPr lang="en-US" sz="2400" b="1" smtClean="0"/>
              <a:t>add up to at least 1000 pixels.</a:t>
            </a:r>
          </a:p>
          <a:p>
            <a:pPr eaLnBrk="1" hangingPunct="1"/>
            <a:r>
              <a:rPr lang="en-US" sz="2400" smtClean="0">
                <a:hlinkClick r:id="rId3"/>
              </a:rPr>
              <a:t>http://www.flickr.com/</a:t>
            </a:r>
            <a:endParaRPr lang="en-US" sz="2400" smtClean="0"/>
          </a:p>
          <a:p>
            <a:pPr eaLnBrk="1" hangingPunct="1"/>
            <a:r>
              <a:rPr lang="en-US" sz="2400" smtClean="0">
                <a:hlinkClick r:id="rId4"/>
              </a:rPr>
              <a:t>http://memory.loc.gov/ammem/index.html</a:t>
            </a:r>
            <a:endParaRPr lang="en-US" sz="2400" smtClean="0"/>
          </a:p>
          <a:p>
            <a:pPr eaLnBrk="1" hangingPunct="1"/>
            <a:r>
              <a:rPr lang="en-US" sz="2000" smtClean="0">
                <a:hlinkClick r:id="rId5"/>
              </a:rPr>
              <a:t>http://digitalgallery.nypl.org/nypldigital/index.cfm</a:t>
            </a:r>
            <a:endParaRPr lang="en-US" sz="2000" smtClean="0"/>
          </a:p>
          <a:p>
            <a:pPr eaLnBrk="1" hangingPunct="1"/>
            <a:r>
              <a:rPr lang="en-US" sz="2400" smtClean="0">
                <a:hlinkClick r:id="rId6"/>
              </a:rPr>
              <a:t>http://www.ideas.wisconsin.edu/imageideas.cfm</a:t>
            </a:r>
            <a:endParaRPr lang="en-US" sz="2400" smtClean="0"/>
          </a:p>
          <a:p>
            <a:pPr eaLnBrk="1" hangingPunct="1"/>
            <a:r>
              <a:rPr lang="en-US" sz="2400" smtClean="0">
                <a:hlinkClick r:id="rId7"/>
              </a:rPr>
              <a:t>http://search.creativecommons.org/</a:t>
            </a:r>
            <a:endParaRPr lang="en-US" sz="2400" smtClean="0"/>
          </a:p>
          <a:p>
            <a:pPr eaLnBrk="1" hangingPunct="1"/>
            <a:r>
              <a:rPr lang="en-US" sz="2400" smtClean="0">
                <a:hlinkClick r:id="rId8"/>
              </a:rPr>
              <a:t>http://www.digitalhistory.uh.edu/</a:t>
            </a:r>
            <a:endParaRPr lang="en-US" sz="2400" smtClean="0"/>
          </a:p>
          <a:p>
            <a:pPr eaLnBrk="1" hangingPunct="1"/>
            <a:r>
              <a:rPr lang="en-US" sz="2000" smtClean="0"/>
              <a:t>Scanner- 300 dpi(dots per inch)</a:t>
            </a:r>
          </a:p>
          <a:p>
            <a:pPr eaLnBrk="1" hangingPunct="1"/>
            <a:r>
              <a:rPr lang="en-US" sz="2000" smtClean="0"/>
              <a:t>Camera-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609600"/>
            <a:ext cx="822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Arial" charset="0"/>
                <a:cs typeface="Arial" charset="0"/>
              </a:rPr>
              <a:t>Best Practice! Images in One Folder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1" y="1646232"/>
            <a:ext cx="7543800" cy="467600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StoryBoard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142999"/>
            <a:ext cx="3276600" cy="4201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914400" y="5562600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http://www.priceless.com/us/personal/en/pricelesstv/index.html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981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 #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705600" y="1219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Priceless statement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1524000" y="1981200"/>
            <a:ext cx="14478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Arrow 7"/>
          <p:cNvSpPr/>
          <p:nvPr/>
        </p:nvSpPr>
        <p:spPr>
          <a:xfrm>
            <a:off x="6248400" y="1600200"/>
            <a:ext cx="1219200" cy="762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62384680_28d4293efe_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200400"/>
            <a:ext cx="3885771" cy="2588895"/>
          </a:xfrm>
          <a:prstGeom prst="rect">
            <a:avLst/>
          </a:prstGeom>
        </p:spPr>
      </p:pic>
      <p:pic>
        <p:nvPicPr>
          <p:cNvPr id="6" name="Picture 5" descr="sausage ra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1981200"/>
            <a:ext cx="3382107" cy="27479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600" y="3048000"/>
            <a:ext cx="60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724400" y="1752600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</a:t>
            </a:r>
            <a:endParaRPr lang="en-US" sz="2800" dirty="0"/>
          </a:p>
        </p:txBody>
      </p:sp>
      <p:pic>
        <p:nvPicPr>
          <p:cNvPr id="4" name="Picture 3" descr="16144449_a9f4debffd_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381000"/>
            <a:ext cx="3686400" cy="228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38600" y="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1839</TotalTime>
  <Words>477</Words>
  <Application>Microsoft Office PowerPoint</Application>
  <PresentationFormat>On-screen Show (4:3)</PresentationFormat>
  <Paragraphs>125</Paragraphs>
  <Slides>41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Using PhotoStory</vt:lpstr>
      <vt:lpstr>Planning Steps</vt:lpstr>
      <vt:lpstr>Free download</vt:lpstr>
      <vt:lpstr>Tools</vt:lpstr>
      <vt:lpstr>Photos</vt:lpstr>
      <vt:lpstr>Images</vt:lpstr>
      <vt:lpstr>Slide 7</vt:lpstr>
      <vt:lpstr>StoryBoard</vt:lpstr>
      <vt:lpstr>Slide 9</vt:lpstr>
      <vt:lpstr>Slide 10</vt:lpstr>
      <vt:lpstr>Slide 11</vt:lpstr>
      <vt:lpstr>11</vt:lpstr>
      <vt:lpstr>Open Photostory 3</vt:lpstr>
      <vt:lpstr>Import And Order Your Images</vt:lpstr>
      <vt:lpstr>Basic Editing Available*</vt:lpstr>
      <vt:lpstr>Select Next</vt:lpstr>
      <vt:lpstr>Add Text</vt:lpstr>
      <vt:lpstr>Photo Effects*</vt:lpstr>
      <vt:lpstr>Good Time to Save Project</vt:lpstr>
      <vt:lpstr>Select Next</vt:lpstr>
      <vt:lpstr>Add Narration</vt:lpstr>
      <vt:lpstr>Customize Motion</vt:lpstr>
      <vt:lpstr>Customize Motion</vt:lpstr>
      <vt:lpstr>Camera</vt:lpstr>
      <vt:lpstr>Motion</vt:lpstr>
      <vt:lpstr>Transition</vt:lpstr>
      <vt:lpstr>Good Time to Save Project</vt:lpstr>
      <vt:lpstr>Select Next</vt:lpstr>
      <vt:lpstr>Music</vt:lpstr>
      <vt:lpstr>Voice</vt:lpstr>
      <vt:lpstr>Add Music </vt:lpstr>
      <vt:lpstr>Add Music</vt:lpstr>
      <vt:lpstr>Add Music</vt:lpstr>
      <vt:lpstr>Preview Presentation</vt:lpstr>
      <vt:lpstr>Select Next</vt:lpstr>
      <vt:lpstr>Save Your Story</vt:lpstr>
      <vt:lpstr>Save Your Story</vt:lpstr>
      <vt:lpstr>Slide 38</vt:lpstr>
      <vt:lpstr>Video Mistakes</vt:lpstr>
      <vt:lpstr>Create your own Priceless Story</vt:lpstr>
      <vt:lpstr>How to Upload to YouTube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Camera</dc:title>
  <dc:creator>Wauwatosa School District</dc:creator>
  <cp:lastModifiedBy>Wauwatosa School District</cp:lastModifiedBy>
  <cp:revision>10</cp:revision>
  <dcterms:created xsi:type="dcterms:W3CDTF">2010-01-18T17:37:18Z</dcterms:created>
  <dcterms:modified xsi:type="dcterms:W3CDTF">2010-01-26T00:38:16Z</dcterms:modified>
</cp:coreProperties>
</file>